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66" r:id="rId4"/>
    <p:sldId id="265" r:id="rId5"/>
    <p:sldId id="264" r:id="rId6"/>
    <p:sldId id="263" r:id="rId7"/>
    <p:sldId id="267" r:id="rId8"/>
    <p:sldId id="261" r:id="rId9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2862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14.09.2021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20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244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656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455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635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14.09.2021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14.09.2021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14.09.2021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2656" y="467544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о проведении мероприятия в рамках выполнения  государственного задания на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862" y="1089482"/>
            <a:ext cx="6304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20.05.2021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«Дети-Детям»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провёл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 по мини-футболу, посвященный Международному дню защиты детей. В нем приняли участие занимающиеся в секции по мини-футболу филиала, а также друзья филиала - ученики школ района Дорогомилово г. Москвы. После проведения турнира - победители были награждены медалями и грамотами.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спортивного мероприятия, тренер-преподаватель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Р.И.Раков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провел с участниками и для всех желающих в режиме онлайн и офлайн тренировку по мини-футболу для совершенствования техники владения мячом.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Общее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турнира, зрители, участники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онлайн-тренировки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социальных сетях филиала - 50 человек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59" y="6123177"/>
            <a:ext cx="6093296" cy="28139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59" y="3100684"/>
            <a:ext cx="6093296" cy="281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944" y="2194736"/>
            <a:ext cx="3744416" cy="1729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3" y="107505"/>
            <a:ext cx="2660296" cy="57606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944" y="322528"/>
            <a:ext cx="3744416" cy="17291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43" y="6012160"/>
            <a:ext cx="6333693" cy="29249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944" y="4066944"/>
            <a:ext cx="3744416" cy="172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22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08" y="179512"/>
            <a:ext cx="5013176" cy="23151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6" y="2369888"/>
            <a:ext cx="5085184" cy="23483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060" y="4387712"/>
            <a:ext cx="5085184" cy="23483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6" y="6623979"/>
            <a:ext cx="5085184" cy="234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89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251520"/>
            <a:ext cx="6165304" cy="28471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14" y="6123028"/>
            <a:ext cx="6165304" cy="28471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203848"/>
            <a:ext cx="6165304" cy="284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46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96" y="4067943"/>
            <a:ext cx="4032448" cy="18622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98" y="755576"/>
            <a:ext cx="2161490" cy="46805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3" y="6012160"/>
            <a:ext cx="6514284" cy="30083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96" y="2123727"/>
            <a:ext cx="4032448" cy="18622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96" y="179512"/>
            <a:ext cx="4032448" cy="186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404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02" y="6588224"/>
            <a:ext cx="5256584" cy="24275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80" y="4376728"/>
            <a:ext cx="5256584" cy="24275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84" y="149008"/>
            <a:ext cx="5256584" cy="24275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02" y="2233528"/>
            <a:ext cx="5256584" cy="24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25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97" y="6084168"/>
            <a:ext cx="6078103" cy="28069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00" y="179512"/>
            <a:ext cx="6078103" cy="28069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99" y="3131840"/>
            <a:ext cx="6078103" cy="2806902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141168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26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8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79512"/>
            <a:ext cx="3240360" cy="38171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92" y="4145395"/>
            <a:ext cx="4032448" cy="32244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605" y="683567"/>
            <a:ext cx="3603537" cy="244827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2656" y="7936631"/>
            <a:ext cx="6408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0011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148</Words>
  <Application>Microsoft Office PowerPoint</Application>
  <PresentationFormat>Экран (4:3)</PresentationFormat>
  <Paragraphs>19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в рамках выполнения  государственного задания на II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64</cp:revision>
  <cp:lastPrinted>2021-06-11T10:18:51Z</cp:lastPrinted>
  <dcterms:created xsi:type="dcterms:W3CDTF">2020-09-03T09:00:53Z</dcterms:created>
  <dcterms:modified xsi:type="dcterms:W3CDTF">2021-09-14T11:55:20Z</dcterms:modified>
</cp:coreProperties>
</file>